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85" d="100"/>
          <a:sy n="85" d="100"/>
        </p:scale>
        <p:origin x="3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FE2B5-127D-F8EF-FC28-514C8BF49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CC77D7B-7573-54A9-EC98-37CEADAD5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73555C-193C-30B4-F1CF-1EFEEF855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8F26-334E-4A2F-A174-8430B33C986F}" type="datetimeFigureOut">
              <a:rPr lang="it-IT" smtClean="0"/>
              <a:t>18/05/2022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D53E8B-F281-236B-0EC1-3E7800B4E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D3F83D-83B9-CE50-5599-AF671735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611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506A10-301F-5BEE-8E3D-5D3570B78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CC283D9-E426-50E8-DBAF-48B36B7FC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50E53BF-C70D-BD7D-860D-2E24B5CC1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8F26-334E-4A2F-A174-8430B33C986F}" type="datetimeFigureOut">
              <a:rPr lang="it-IT" smtClean="0"/>
              <a:t>18/05/2022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B22A9A-87BA-BD63-87A3-CC2D4EDC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A9C21A-77F2-A726-FAEA-6FA00A05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352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384EDA0-2DB3-5F5C-81A6-FD16CFF1CA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A1A9FA9-3080-0453-4F14-F89DB2294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42E0CB-D87F-EF43-3AAE-27F5DFF7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8F26-334E-4A2F-A174-8430B33C986F}" type="datetimeFigureOut">
              <a:rPr lang="it-IT" smtClean="0"/>
              <a:t>18/05/2022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2A1A970-90A2-F8F6-B11E-11DC0D2B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2AF3CE-67A2-BCC4-E41E-F88A033D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0048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D6DC0A-30C7-46D4-753E-A0A91E9A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4C576D-39E5-13EC-6D97-7408894B0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2579D6-5916-2635-D754-719F80003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8F26-334E-4A2F-A174-8430B33C986F}" type="datetimeFigureOut">
              <a:rPr lang="it-IT" smtClean="0"/>
              <a:t>18/05/2022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4589F3-EDD2-250D-7472-6E3C189A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D823DD-40D7-B87C-3EF8-73587BD7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2247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48BEF1-7771-9D44-1E92-04700B71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B26C850-ACEE-BD00-4DE2-004CF0578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E63031-53F9-4D52-5A6C-441A33766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8F26-334E-4A2F-A174-8430B33C986F}" type="datetimeFigureOut">
              <a:rPr lang="it-IT" smtClean="0"/>
              <a:t>18/05/2022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26DA3B-795D-27BD-E631-00985C7C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36A957-CD92-13E2-FEEA-756580EB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995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1F6BAF-5A81-7ABC-A073-D3A18005F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C8386E-9C73-983E-6DA8-7F8B015D9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B8F00E-07BD-A6C2-68D2-CC93AD449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9096079-5252-55F3-F85C-2E2947F36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8F26-334E-4A2F-A174-8430B33C986F}" type="datetimeFigureOut">
              <a:rPr lang="it-IT" smtClean="0"/>
              <a:t>18/05/2022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8E16B8-E6AF-761F-8FB5-4E0A0345C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7797C6B-7ED9-350D-AE5E-9B5FE2130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616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4BD15B-0688-7F00-5829-20A63CD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0E0B902-F342-C8FF-0EBC-6A2F7CD0A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C7EA1A0-4DEB-FB23-AF01-AFFFD4AA0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42161E-CA48-5F8B-C934-2039518401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88B857D-95D8-6059-14AA-AC876877A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5C79E6D-193F-69D6-0B60-A6D2C9FB2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8F26-334E-4A2F-A174-8430B33C986F}" type="datetimeFigureOut">
              <a:rPr lang="it-IT" smtClean="0"/>
              <a:t>18/05/2022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64A1AA3-1E2C-6ED4-341F-E6826A6CC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DE28962-CB7B-3E58-6A68-E7856F10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2741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1A8B3F-896A-EDAD-5192-AC179525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813894D-C038-054D-2F0F-7F4BA518C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8F26-334E-4A2F-A174-8430B33C986F}" type="datetimeFigureOut">
              <a:rPr lang="it-IT" smtClean="0"/>
              <a:t>18/05/2022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B9241C0-6071-7898-F37D-32EE7472A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F1ADA12-8F42-40FA-FB6B-924895C06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691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A37BE7F-5EC6-C18B-716E-17AE810A4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8F26-334E-4A2F-A174-8430B33C986F}" type="datetimeFigureOut">
              <a:rPr lang="it-IT" smtClean="0"/>
              <a:t>18/05/2022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BEACA0F-58F0-FC43-64A9-837F6CB6D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A319B8-8E09-F7F4-5245-A0D0ED6BB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1711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DD1BE1-588A-1A31-4453-803A144D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2E6A71-D531-109C-A607-4CF8BB2F9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0D64FE1-7B40-7EF4-DD8C-1F28D66C0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18D334F-D4D9-8172-CDD2-A7D9322F9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8F26-334E-4A2F-A174-8430B33C986F}" type="datetimeFigureOut">
              <a:rPr lang="it-IT" smtClean="0"/>
              <a:t>18/05/2022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89519EC-2083-296F-2BF2-30EA7503B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F7FB41-5820-12BA-6C95-02BB92877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2105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842619-2F95-02C7-37FA-963036884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54FD002-2379-F1F1-37C5-7960D4BC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45B4B4A-B03E-77AE-F03F-1E44B63DE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2D46FED-34CF-F226-E33B-3AFBA448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8F26-334E-4A2F-A174-8430B33C986F}" type="datetimeFigureOut">
              <a:rPr lang="it-IT" smtClean="0"/>
              <a:t>18/05/2022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50D3C94-59B5-4CD5-4C5E-F561A9279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CD73F24-AD74-3BDB-1CF3-C69FC293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622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A5E4D10-107F-FA24-F80B-2BBB817D9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3CFB4C-4E2A-7087-3D68-50615A3EB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D9E792-FF1F-6B34-F47E-6E69873B67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A8F26-334E-4A2F-A174-8430B33C986F}" type="datetimeFigureOut">
              <a:rPr lang="it-IT" smtClean="0"/>
              <a:t>18/05/2022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77659D-770A-AE8B-6DAD-61C42686F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BC19E2-AC65-0A06-505D-5FCD0158A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FC9FE-ED73-453E-ADA2-577092BECC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771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39AFE4-78DB-F955-EC8D-CE66C4836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Augmentation for Road Sign Detection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05DBE26-F96C-6715-A81E-2ECA9907AE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Francesco </a:t>
            </a:r>
            <a:r>
              <a:rPr lang="en-US" dirty="0" err="1"/>
              <a:t>Azzoni</a:t>
            </a:r>
            <a:r>
              <a:rPr lang="en-US" dirty="0"/>
              <a:t>, </a:t>
            </a:r>
            <a:r>
              <a:rPr lang="en-US" dirty="0" err="1"/>
              <a:t>Corrado</a:t>
            </a:r>
            <a:r>
              <a:rPr lang="en-US" dirty="0"/>
              <a:t> </a:t>
            </a:r>
            <a:r>
              <a:rPr lang="en-US" dirty="0" err="1"/>
              <a:t>Fasana</a:t>
            </a:r>
            <a:r>
              <a:rPr lang="en-US" dirty="0"/>
              <a:t>, Samuele Pasini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1235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4CE2A4-031E-EE4D-D3EE-D6B92F10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r>
              <a:rPr lang="en-US" dirty="0"/>
              <a:t> vs </a:t>
            </a:r>
            <a:r>
              <a:rPr lang="en-US" dirty="0" err="1"/>
              <a:t>ECycleGAN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D5C6DC2-0A10-59E0-F69C-142AEE699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Pixel Similarity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06AD777-249B-A23B-FB17-56060D58B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Perceptual Loss</a:t>
            </a:r>
            <a:endParaRPr lang="it-IT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F31D74C-1E40-C7E5-4168-3C4F0D6C5B9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4" y="3063273"/>
            <a:ext cx="4970218" cy="61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65DD385-4B09-9CDD-24B0-D7597DDD7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006726"/>
            <a:ext cx="4459077" cy="6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745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4B8DAB5A-92B7-1772-563B-4CE051B5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Jakson2019</a:t>
            </a:r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90F97A14-E554-15E1-BCEA-DED33AB40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introduce style augmentation, a form of augmentation based on random style transfer</a:t>
            </a:r>
          </a:p>
          <a:p>
            <a:r>
              <a:rPr lang="en-US" dirty="0"/>
              <a:t>Style augmentation randomizes color, texture and </a:t>
            </a:r>
            <a:r>
              <a:rPr lang="en-US" dirty="0" err="1"/>
              <a:t>constrast</a:t>
            </a:r>
            <a:endParaRPr lang="en-US" dirty="0"/>
          </a:p>
          <a:p>
            <a:r>
              <a:rPr lang="en-US" dirty="0"/>
              <a:t>Style augmentation preserves shapes and semantic content</a:t>
            </a:r>
          </a:p>
          <a:p>
            <a:r>
              <a:rPr lang="en-US" dirty="0"/>
              <a:t>They use a style transfer network to perform style randomization</a:t>
            </a:r>
          </a:p>
          <a:p>
            <a:r>
              <a:rPr lang="en-US" dirty="0"/>
              <a:t>They sample the style embedding from a specific distribution instead of using a style image to derive the embedding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651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72B882-C9F7-AF5A-26AA-C905D564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style transfer pipeline</a:t>
            </a:r>
            <a:endParaRPr lang="it-IT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9F48AE1-B008-4061-51A7-3AA1C5FC6D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48" y="1690688"/>
            <a:ext cx="9064304" cy="437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61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72B882-C9F7-AF5A-26AA-C905D564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Jackson style transfer pipeline</a:t>
            </a:r>
            <a:endParaRPr lang="it-IT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9F48AE1-B008-4061-51A7-3AA1C5FC6D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48" y="1690688"/>
            <a:ext cx="9064304" cy="437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o di moltiplicazione 2">
            <a:extLst>
              <a:ext uri="{FF2B5EF4-FFF2-40B4-BE49-F238E27FC236}">
                <a16:creationId xmlns:a16="http://schemas.microsoft.com/office/drawing/2014/main" id="{1D5B3AF3-4CB0-58E3-C8E9-04F81DEFDE1B}"/>
              </a:ext>
            </a:extLst>
          </p:cNvPr>
          <p:cNvSpPr/>
          <p:nvPr/>
        </p:nvSpPr>
        <p:spPr>
          <a:xfrm>
            <a:off x="1641513" y="3853550"/>
            <a:ext cx="3635566" cy="262752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370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B887A3-F790-2B4D-3DA1-282F95C2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 procedure</a:t>
            </a:r>
            <a:endParaRPr lang="it-IT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00ACDD4-4DD8-71AE-B1C2-735890F55C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06" y="2401396"/>
            <a:ext cx="9842587" cy="187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28BA9B4-2CB9-4CED-9479-A631BF5A2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4" y="4523975"/>
            <a:ext cx="36766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03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DA0FE6-B0C5-4A1F-54AC-C89D743C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AB2065-7880-3E83-417B-813E8A0DE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 </a:t>
            </a:r>
            <a:r>
              <a:rPr lang="en-US" dirty="0" err="1"/>
              <a:t>ECycleGANs</a:t>
            </a:r>
            <a:r>
              <a:rPr lang="en-US" dirty="0"/>
              <a:t> to balance a dataset of road signs (some of which are less frequent than others).</a:t>
            </a:r>
          </a:p>
          <a:p>
            <a:r>
              <a:rPr lang="en-US" dirty="0"/>
              <a:t>Exploit the method proposed by [Jackson2019] to produce augmented versions of road signs under different weather conditions which is a crucial point for self-driving cars given that many models experience a decrease of performance in these cases.</a:t>
            </a:r>
          </a:p>
          <a:p>
            <a:r>
              <a:rPr lang="en-US" dirty="0"/>
              <a:t>Use a classifier to evaluate and compare results obtained with and without data augmentation.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2243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3B1D0-B781-F91C-A7C6-0D6A2AF2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Plan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6BE95F-78ED-99C5-D452-D74320CC9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Dataset Collection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Collect road sign dataset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Collect weather dataset for style augmentation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Collect road sign samples under difficult weather condition to be used as difficult test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Classifier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Create a basic classification network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Evaluate the classification of road sign without any type of balancing and augmentation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Domain Transfer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/>
              <a:t>CycleGAN</a:t>
            </a:r>
            <a:r>
              <a:rPr lang="en-US" dirty="0"/>
              <a:t> for emotion classification, replicating results of Zhu2017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/>
              <a:t>CycleGAN</a:t>
            </a:r>
            <a:r>
              <a:rPr lang="en-US" dirty="0"/>
              <a:t> on the road sign dataset to balance it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dirty="0" err="1"/>
              <a:t>ECycleGAN</a:t>
            </a:r>
            <a:r>
              <a:rPr lang="en-US" dirty="0"/>
              <a:t> and train on road sign dataset to balance it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Evaluate the classification performance using the balanced datasets from </a:t>
            </a:r>
            <a:r>
              <a:rPr lang="en-US" dirty="0" err="1"/>
              <a:t>CycleGAN</a:t>
            </a:r>
            <a:r>
              <a:rPr lang="en-US" dirty="0"/>
              <a:t> and </a:t>
            </a:r>
            <a:r>
              <a:rPr lang="en-US" dirty="0" err="1"/>
              <a:t>ECycleGAN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5184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8BF480-C968-77C5-A8DF-24AB12FD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Plan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80C5AF-89B2-F2AD-291B-3B446C12B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Style augmentation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Derive the style embeddings from weather dataset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Use Jackson2019 on unbalanced road sign dataset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Evaluate the classification performance using the unbalanced style augmented dataset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Use Jackson2019 on the balanced dataset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Evaluate the classification performance using the balanced style augmented dataset</a:t>
            </a:r>
          </a:p>
        </p:txBody>
      </p:sp>
    </p:spTree>
    <p:extLst>
      <p:ext uri="{BB962C8B-B14F-4D97-AF65-F5344CB8AC3E}">
        <p14:creationId xmlns:p14="http://schemas.microsoft.com/office/powerpoint/2010/main" val="595677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1E61D1-75A6-73EA-FC2A-17251A0A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Examples</a:t>
            </a:r>
            <a:endParaRPr lang="it-IT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F9081D0-A437-763F-3CFA-CA4DE4CB7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16" y="2853368"/>
            <a:ext cx="2411775" cy="24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8DE6FB5-7DCC-8172-9BB9-C1660B913267}"/>
              </a:ext>
            </a:extLst>
          </p:cNvPr>
          <p:cNvSpPr txBox="1"/>
          <p:nvPr/>
        </p:nvSpPr>
        <p:spPr>
          <a:xfrm>
            <a:off x="1279464" y="2381591"/>
            <a:ext cx="183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Road sign dataset</a:t>
            </a:r>
            <a:endParaRPr lang="it-IT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B55090C-8ABD-DC7C-98A7-D1F58F4D1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9"/>
          <a:stretch/>
        </p:blipFill>
        <p:spPr bwMode="auto">
          <a:xfrm>
            <a:off x="4323169" y="2253417"/>
            <a:ext cx="1981042" cy="143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13DA436D-767E-CCD3-59AC-F7417516D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170" y="4281743"/>
            <a:ext cx="1981042" cy="165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55BB155-48C7-CEA2-64DB-47EC5BAA4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052" y="2253416"/>
            <a:ext cx="1988346" cy="139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B76BA870-F09B-2A8C-B823-A9D625C44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052" y="4549449"/>
            <a:ext cx="1981042" cy="139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E3DA400-5CF4-C052-5A56-D5F33E71DD93}"/>
              </a:ext>
            </a:extLst>
          </p:cNvPr>
          <p:cNvSpPr txBox="1"/>
          <p:nvPr/>
        </p:nvSpPr>
        <p:spPr>
          <a:xfrm>
            <a:off x="5645806" y="1772431"/>
            <a:ext cx="17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Weather dataset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B3AB3E-BA7F-0352-9180-8BDC7BF2E3F2}"/>
              </a:ext>
            </a:extLst>
          </p:cNvPr>
          <p:cNvSpPr txBox="1"/>
          <p:nvPr/>
        </p:nvSpPr>
        <p:spPr>
          <a:xfrm>
            <a:off x="8767729" y="843240"/>
            <a:ext cx="342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Style augmented road sign dataset</a:t>
            </a:r>
            <a:endParaRPr lang="it-IT" dirty="0"/>
          </a:p>
        </p:txBody>
      </p:sp>
      <p:pic>
        <p:nvPicPr>
          <p:cNvPr id="7182" name="Picture 14">
            <a:extLst>
              <a:ext uri="{FF2B5EF4-FFF2-40B4-BE49-F238E27FC236}">
                <a16:creationId xmlns:a16="http://schemas.microsoft.com/office/drawing/2014/main" id="{036B1AFD-9C3B-523D-324E-68F5211B8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368" y="1369307"/>
            <a:ext cx="2230992" cy="464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703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E3F6C6-5666-065D-484F-FBA8F4279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Analyzed papers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DDCFD4-7C00-3670-A9FB-3D482D03D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Zhu et al. – Emotion Classification with Data Augmentation Using Generative Adversarial Networks [Zhu2017]</a:t>
            </a:r>
          </a:p>
          <a:p>
            <a:r>
              <a:rPr lang="en-US" dirty="0"/>
              <a:t>Zhang and Zhou - </a:t>
            </a:r>
            <a:r>
              <a:rPr lang="en-US" dirty="0" err="1"/>
              <a:t>ECycleGAN</a:t>
            </a:r>
            <a:r>
              <a:rPr lang="en-US" dirty="0"/>
              <a:t>: Enhanced Cycle-Consistent Generative Adversarial Networks [Zhang2020]</a:t>
            </a:r>
          </a:p>
          <a:p>
            <a:r>
              <a:rPr lang="en-US" dirty="0"/>
              <a:t>Jackson et al. - </a:t>
            </a:r>
            <a:r>
              <a:rPr lang="fr-FR" dirty="0"/>
              <a:t>Style Augmentation: Data Augmentation via Style </a:t>
            </a:r>
            <a:r>
              <a:rPr lang="fr-FR" dirty="0" err="1"/>
              <a:t>Randomization</a:t>
            </a:r>
            <a:r>
              <a:rPr lang="fr-FR" dirty="0"/>
              <a:t> [Jackson2019]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7651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41BDF7-06A4-EB0D-D1F5-872A1EE66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Zhu2017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DF4151-85E2-0321-98E6-468AF6A39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propose an adversarial augmentation technique in order to balance the emotion dataset using domain transfer</a:t>
            </a:r>
          </a:p>
          <a:p>
            <a:r>
              <a:rPr lang="en-US" dirty="0"/>
              <a:t>They use </a:t>
            </a:r>
            <a:r>
              <a:rPr lang="en-US" dirty="0" err="1"/>
              <a:t>CycleGAN</a:t>
            </a:r>
            <a:r>
              <a:rPr lang="en-US" dirty="0"/>
              <a:t> to build the framework</a:t>
            </a:r>
          </a:p>
          <a:p>
            <a:r>
              <a:rPr lang="en-US" dirty="0"/>
              <a:t>LSGAN is used as adversarial loss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494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30C14E-37AA-591A-88C7-5D65FCB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6E3897-50C2-6061-B1AD-022FF1769F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444" y="1326373"/>
            <a:ext cx="6185949" cy="418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74C619-828D-C016-890A-B12AC62AB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432" y="5749925"/>
            <a:ext cx="78486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054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30C14E-37AA-591A-88C7-5D65FCB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r>
              <a:rPr lang="en-US" dirty="0"/>
              <a:t> in emotion classification</a:t>
            </a:r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6E3897-50C2-6061-B1AD-022FF1769F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444" y="1326373"/>
            <a:ext cx="7069112" cy="478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BB9B825-469A-EA7E-8569-65E0107F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017" y="1560723"/>
            <a:ext cx="1791101" cy="58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FD78D24-9C62-E137-BEA5-F0F7ED87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884" y="1560723"/>
            <a:ext cx="1791101" cy="57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0BF4C6B-53DD-79F0-0AD8-D2D1581D4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136" y="3387687"/>
            <a:ext cx="1666244" cy="43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824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75A35F-BDBD-5B89-B469-8FDB6153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374C73-81FD-FE39-4737-E54B17678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an improvement in distribution integrity and margin clarity between classes</a:t>
            </a:r>
          </a:p>
          <a:p>
            <a:r>
              <a:rPr lang="en-US" dirty="0"/>
              <a:t>Accuracy of emotion classification task increases significantly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476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C2C0D3-B87E-212D-A5E1-338E07B72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Zhang2020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ADF26D-0E31-94A5-FDC5-B0DE077CE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modify </a:t>
            </a:r>
            <a:r>
              <a:rPr lang="en-US" dirty="0" err="1"/>
              <a:t>CycleGAN</a:t>
            </a:r>
            <a:r>
              <a:rPr lang="en-US" dirty="0"/>
              <a:t> in order to improve the quality of the generated images</a:t>
            </a:r>
          </a:p>
          <a:p>
            <a:r>
              <a:rPr lang="en-US" dirty="0"/>
              <a:t>They show superiority in domain translation (not emotion classification)</a:t>
            </a:r>
          </a:p>
          <a:p>
            <a:r>
              <a:rPr lang="en-US" dirty="0"/>
              <a:t>The introduced model is named </a:t>
            </a:r>
            <a:r>
              <a:rPr lang="en-US" dirty="0" err="1"/>
              <a:t>ECycleGAN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260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D0D8E91C-A6D6-F3D2-19C5-D324FC807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r>
              <a:rPr lang="en-US" dirty="0"/>
              <a:t> vs </a:t>
            </a:r>
            <a:r>
              <a:rPr lang="en-US" dirty="0" err="1"/>
              <a:t>ECycleGAN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B08485B-F0F0-C78A-3691-6EF397949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7BA6F8D-6BEA-6489-1766-06F2BEF2E9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Residual blocks as the basic network building unit</a:t>
            </a:r>
          </a:p>
          <a:p>
            <a:r>
              <a:rPr lang="en-US" dirty="0"/>
              <a:t>LSGAN as the adversarial loss</a:t>
            </a:r>
          </a:p>
          <a:p>
            <a:r>
              <a:rPr lang="en-US" dirty="0"/>
              <a:t>Cycle consistency based on low-level pixel-wise error measures (pixel similarity)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B1FF962-A7E3-AD4B-364A-774930DD6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ECycleGAN</a:t>
            </a:r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85B57EEA-C92D-5F33-852E-B46DA2C8C76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 err="1"/>
              <a:t>Residual</a:t>
            </a:r>
            <a:r>
              <a:rPr lang="it-IT" dirty="0"/>
              <a:t> Dense </a:t>
            </a:r>
            <a:r>
              <a:rPr lang="it-IT" dirty="0" err="1"/>
              <a:t>Normalization</a:t>
            </a:r>
            <a:r>
              <a:rPr lang="it-IT" dirty="0"/>
              <a:t> Block</a:t>
            </a:r>
          </a:p>
          <a:p>
            <a:r>
              <a:rPr lang="en-US" dirty="0"/>
              <a:t>WGAN-GP as the adversarial loss</a:t>
            </a:r>
          </a:p>
          <a:p>
            <a:r>
              <a:rPr lang="en-US" dirty="0"/>
              <a:t>Cycle consistency based on features extracted from a VGG19 network (perceptual similarity)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4929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4CE2A4-031E-EE4D-D3EE-D6B92F10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r>
              <a:rPr lang="en-US" dirty="0"/>
              <a:t> vs </a:t>
            </a:r>
            <a:r>
              <a:rPr lang="en-US" dirty="0" err="1"/>
              <a:t>ECycleGAN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D5C6DC2-0A10-59E0-F69C-142AEE699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Residual block</a:t>
            </a:r>
            <a:endParaRPr lang="it-I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1ECFEC-E333-7850-20E9-C1165BD33DC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41" y="3172858"/>
            <a:ext cx="4820965" cy="189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1AB7470-B6DE-4A8E-3CFB-22D914737C1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82"/>
          <a:stretch/>
        </p:blipFill>
        <p:spPr bwMode="auto">
          <a:xfrm>
            <a:off x="6819792" y="1383708"/>
            <a:ext cx="3888003" cy="261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FB0F068-A658-EB30-5C47-C4206EEB1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6" t="1807"/>
          <a:stretch/>
        </p:blipFill>
        <p:spPr bwMode="auto">
          <a:xfrm>
            <a:off x="5997575" y="3681765"/>
            <a:ext cx="5482728" cy="237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06AD777-249B-A23B-FB17-56060D58B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RDNB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87441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509</Words>
  <Application>Microsoft Office PowerPoint</Application>
  <PresentationFormat>Widescreen</PresentationFormat>
  <Paragraphs>71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di Office</vt:lpstr>
      <vt:lpstr>Data Augmentation for Road Sign Detection</vt:lpstr>
      <vt:lpstr>Analyzed papers</vt:lpstr>
      <vt:lpstr>Zhu2017</vt:lpstr>
      <vt:lpstr>CycleGAN</vt:lpstr>
      <vt:lpstr>CycleGAN in emotion classification</vt:lpstr>
      <vt:lpstr>Results</vt:lpstr>
      <vt:lpstr>Zhang2020</vt:lpstr>
      <vt:lpstr>CycleGAN vs ECycleGAN</vt:lpstr>
      <vt:lpstr>CycleGAN vs ECycleGAN</vt:lpstr>
      <vt:lpstr>CycleGAN vs ECycleGAN</vt:lpstr>
      <vt:lpstr>Jakson2019</vt:lpstr>
      <vt:lpstr>Standard style transfer pipeline</vt:lpstr>
      <vt:lpstr>Jackson style transfer pipeline</vt:lpstr>
      <vt:lpstr>Randomization procedure</vt:lpstr>
      <vt:lpstr>Our Idea</vt:lpstr>
      <vt:lpstr>Work Plan</vt:lpstr>
      <vt:lpstr>Work Plan</vt:lpstr>
      <vt:lpstr>Visual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Augmentation for Road Sign Detection</dc:title>
  <dc:creator>Samuele Pasini</dc:creator>
  <cp:lastModifiedBy>Samuele Pasini</cp:lastModifiedBy>
  <cp:revision>1</cp:revision>
  <dcterms:created xsi:type="dcterms:W3CDTF">2022-05-18T08:07:13Z</dcterms:created>
  <dcterms:modified xsi:type="dcterms:W3CDTF">2022-05-18T10:20:53Z</dcterms:modified>
</cp:coreProperties>
</file>